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40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9/23/21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0" y="4307872"/>
            <a:ext cx="4606925" cy="257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73701"/>
            <a:ext cx="10972800" cy="438912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663" y="-294025"/>
            <a:ext cx="2808968" cy="156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7670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7670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876" y="5552493"/>
            <a:ext cx="2808968" cy="156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9/23/21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663" y="-294025"/>
            <a:ext cx="2808968" cy="156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C67D-B460-DE4D-BEE1-3AF743057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862E0-E8C1-D847-91F1-C2CBB574E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66282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                            </a:t>
            </a:r>
            <a:r>
              <a:rPr lang="zh-TW" altLang="en-US" sz="4800" dirty="0"/>
              <a:t>講題：耶和華僕人的事奉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               </a:t>
            </a:r>
            <a:r>
              <a:rPr lang="zh-TW" altLang="en-US" sz="4800" dirty="0"/>
              <a:t>經文：以賽亞書</a:t>
            </a:r>
            <a:r>
              <a:rPr lang="en-US" sz="4800" dirty="0"/>
              <a:t>42:1-7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5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86C8D-D522-F848-AAA7-3000C33D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2F5C9-894E-7D4F-AE67-29B4C79F2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287892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看啊，我的僕人，我所扶持，所揀選、心裡所喜悅的。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我已將我的靈賜給他，他必將公理傳給外邦。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他不喧嚷、不揚聲，也不使街上聽見他的聲音。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壓傷的蘆葦他不折斷，將殘的燈火他不吹滅。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他憑真實將公理傳開；他不灰心，也不喪膽，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直到他在地上設立公理。海島都等候他的訓誨。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dirty="0"/>
              <a:t>創造諸天，鋪張穹蒼，將地和地所出的一併鋪開，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賜氣息給地上的眾人，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又賜靈性給行在其上之人的神耶和華，他如此說：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我耶和華憑公義召你，必攙扶你的手，保守你；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使你作眾民的中保、作外邦人的光，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開瞎子的眼，領被囚的出牢獄，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領坐黑暗的出監牢。 （太</a:t>
            </a:r>
            <a:r>
              <a:rPr lang="en-US" dirty="0"/>
              <a:t>12:18-21</a:t>
            </a:r>
            <a:r>
              <a:rPr lang="zh-TW" altLang="en-US" dirty="0"/>
              <a:t>節引用</a:t>
            </a:r>
            <a:r>
              <a:rPr lang="en-US" altLang="zh-TW" dirty="0"/>
              <a:t>1-4</a:t>
            </a:r>
            <a:r>
              <a:rPr lang="zh-TW" altLang="en-US" dirty="0"/>
              <a:t>節。）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0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62CD1-CB45-534C-8D46-2CAE72DCB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3D77D-5E98-3744-B767-FDD6C6255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10490" cy="66628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                   </a:t>
            </a:r>
            <a:r>
              <a:rPr lang="zh-TW" altLang="en-US" sz="4400" dirty="0"/>
              <a:t>第一，認識神的屬性最為基礎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 </a:t>
            </a:r>
          </a:p>
          <a:p>
            <a:pPr marL="0" indent="0">
              <a:buNone/>
            </a:pPr>
            <a:r>
              <a:rPr lang="zh-TW" altLang="en-US" sz="3200" dirty="0"/>
              <a:t>創造諸天，鋪張穹蒼，將地和地所出的一併鋪開，</a:t>
            </a:r>
            <a:endParaRPr lang="en-US" sz="3200" dirty="0"/>
          </a:p>
          <a:p>
            <a:pPr marL="0" indent="0">
              <a:buNone/>
            </a:pPr>
            <a:r>
              <a:rPr lang="zh-TW" altLang="en-US" sz="3200" dirty="0"/>
              <a:t>賜氣息給地上的眾人，又賜靈性給行在其上之人的神耶和華。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r>
              <a:rPr lang="zh-TW" altLang="en-US" sz="3200" dirty="0"/>
              <a:t>對神的正確、完全認識，永遠是我們信仰的基礎，也是我們回應神的愛、事奉神的基礎。神是創造的主，是救贖的主，是我們生命、靈命的賜與者；這是我們和神最為重要的關係。離開了以神為本的前提，就離開了聖經所啟示的核心；也必定離開我們事奉的對象和方向。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6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DADE2-1926-0347-A7B9-B7D1AE399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F1503-931A-1346-81D2-58FB4ED91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                              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                           </a:t>
            </a:r>
            <a:r>
              <a:rPr lang="en-US" dirty="0"/>
              <a:t> </a:t>
            </a:r>
            <a:r>
              <a:rPr lang="zh-TW" altLang="en-US" dirty="0"/>
              <a:t>                                                   </a:t>
            </a:r>
            <a:r>
              <a:rPr lang="zh-TW" altLang="en-US" sz="16000" dirty="0"/>
              <a:t>第二，呼召重於職業</a:t>
            </a:r>
            <a:endParaRPr lang="en-US" sz="16000" dirty="0"/>
          </a:p>
          <a:p>
            <a:pPr marL="0" indent="0">
              <a:buNone/>
            </a:pPr>
            <a:r>
              <a:rPr lang="zh-TW" altLang="en-US" sz="16000" dirty="0"/>
              <a:t> </a:t>
            </a:r>
            <a:r>
              <a:rPr lang="en-US" sz="16000" dirty="0"/>
              <a:t>        Calling is more important than career</a:t>
            </a:r>
          </a:p>
          <a:p>
            <a:pPr marL="0" indent="0">
              <a:buNone/>
            </a:pPr>
            <a:r>
              <a:rPr lang="en-US" sz="12800" dirty="0"/>
              <a:t> </a:t>
            </a:r>
          </a:p>
          <a:p>
            <a:pPr marL="0" indent="0">
              <a:buNone/>
            </a:pPr>
            <a:r>
              <a:rPr lang="zh-TW" altLang="en-US" sz="12800" dirty="0"/>
              <a:t>看啊，我的僕人，我所扶持，所揀選、心裡所喜悅的。我已將我的靈賜給他，他必將公理傳給外邦。（</a:t>
            </a:r>
            <a:r>
              <a:rPr lang="en-US" sz="12800" dirty="0"/>
              <a:t>42:1</a:t>
            </a:r>
            <a:r>
              <a:rPr lang="zh-TW" altLang="en-US" sz="12800" dirty="0"/>
              <a:t>）</a:t>
            </a:r>
            <a:endParaRPr lang="en-US" sz="12800" dirty="0"/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zh-TW" altLang="en-US" sz="12800" dirty="0"/>
              <a:t>我耶和華憑公義召你，必攙扶你的手，保守你。（</a:t>
            </a:r>
            <a:r>
              <a:rPr lang="en-US" sz="12800" dirty="0"/>
              <a:t>42:6a</a:t>
            </a:r>
            <a:r>
              <a:rPr lang="zh-TW" altLang="en-US" sz="12800" dirty="0"/>
              <a:t>）</a:t>
            </a:r>
            <a:endParaRPr lang="en-US" sz="12800" dirty="0"/>
          </a:p>
          <a:p>
            <a:pPr marL="0" indent="0">
              <a:buNone/>
            </a:pPr>
            <a:r>
              <a:rPr lang="en-US" sz="12800" dirty="0"/>
              <a:t> </a:t>
            </a:r>
          </a:p>
          <a:p>
            <a:pPr marL="0" indent="0">
              <a:buNone/>
            </a:pPr>
            <a:r>
              <a:rPr lang="zh-TW" altLang="en-US" sz="12800" dirty="0"/>
              <a:t>耶和華呼召、扶持、揀選、心中所喜愛、並賜下聖靈的僕人，是神和他的僕人最為重要、最為完整的關係。這樣關係所體現出的一個“內在張力”是：蒙神呼召、揀選、喜愛的僕人，要不要為神受苦？如是要受苦、要經歷各樣困難的話，這和我們按照世俗標準、甚至按照“宗教標準”所理解的呼召和喜悅，揀選和扶持，在本質上有什麼樣的不同？</a:t>
            </a:r>
            <a:endParaRPr lang="en-US" sz="12800" dirty="0"/>
          </a:p>
          <a:p>
            <a:pPr marL="0" indent="0">
              <a:buNone/>
            </a:pPr>
            <a:r>
              <a:rPr lang="en-US" sz="1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6492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00CD6-08E4-C248-90C4-74B4C334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9E7A-F229-6349-9829-D770C2C41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308440" cy="66628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                                </a:t>
            </a:r>
            <a:r>
              <a:rPr lang="zh-TW" altLang="en-US" sz="4000" dirty="0"/>
              <a:t>第三，工人重於事工</a:t>
            </a:r>
            <a:endParaRPr lang="en-US" altLang="zh-TW" sz="4000" dirty="0"/>
          </a:p>
          <a:p>
            <a:pPr marL="0" indent="0">
              <a:buNone/>
            </a:pPr>
            <a:r>
              <a:rPr lang="en-US" sz="4000" dirty="0"/>
              <a:t>           Worker is more important than working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dirty="0"/>
              <a:t>他不喧嚷、不揚聲，也不使街上聽見他的聲音。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壓傷的蘆葦他不折斷，將殘的燈火他不吹滅。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dirty="0"/>
              <a:t>神的僕人、工人的品格，就是按照神的旨意、遵循神的屬性、為神作工。因此，品格最為重要。不喧嚷、不揚聲、不使街上聽見自己的聲音，都是為了將自我放在合適的位置。放下自我、一切以主人的要求為準，是僕人最為基本的起點。對自己嚴格約束、對人寬厚是相互銜接的。因此才能做出“壓傷的蘆葦他不折斷，將殘的燈火他不吹滅”。放下個人的榮耀、善待弱勢群體，是僕人品格、事工的特質。而不是通過外邊的事工，來修飾、裝潢自己內在所沒有的品格。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9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E7C21-1861-8148-9148-7C313CC31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A87AC-2218-4F4F-9578-757BB9CAD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                               </a:t>
            </a:r>
            <a:r>
              <a:rPr lang="en-US" dirty="0"/>
              <a:t> </a:t>
            </a:r>
            <a:r>
              <a:rPr lang="zh-TW" altLang="en-US" sz="4000" dirty="0"/>
              <a:t>第四，異象重於使命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             Vision is more important than mission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dirty="0"/>
              <a:t>他憑真實將公理傳開；他不灰心，也不喪膽，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直到他在地上設立公理。海島都等候他的訓誨。（</a:t>
            </a:r>
            <a:r>
              <a:rPr lang="en-US" dirty="0"/>
              <a:t>42:3b – 4</a:t>
            </a:r>
            <a:r>
              <a:rPr lang="zh-TW" altLang="en-US" dirty="0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dirty="0"/>
              <a:t>使你作眾民的中保、作外邦人的光，開瞎子的眼，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領被囚的出牢獄，領坐黑暗的出監牢。（</a:t>
            </a:r>
            <a:r>
              <a:rPr lang="en-US" dirty="0"/>
              <a:t>42:6b – 7</a:t>
            </a:r>
            <a:r>
              <a:rPr lang="zh-TW" altLang="en-US" dirty="0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dirty="0"/>
              <a:t>異象和使命經常讓人混淆；所以，用英文寫出來：</a:t>
            </a:r>
            <a:r>
              <a:rPr lang="en-US" dirty="0"/>
              <a:t>Vision - </a:t>
            </a:r>
            <a:r>
              <a:rPr lang="zh-TW" altLang="en-US" dirty="0"/>
              <a:t>異象來自神，側重於按照神的要求和標準，去做什麼。</a:t>
            </a:r>
            <a:r>
              <a:rPr lang="en-US" dirty="0"/>
              <a:t>Mission – </a:t>
            </a:r>
            <a:r>
              <a:rPr lang="zh-TW" altLang="en-US" dirty="0"/>
              <a:t>使命，側重於具體的作法、是具體的怎麼做。沒有來自神的異象，即使從外表上看事情做的多麽輝煌，也無法取代來自神的異象。“憑真實傳公理、作中保、領人出黑暗如光明”永遠是神僕人的異象。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69C84-0260-674F-A744-A4928C8E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53EF4-ACFB-774F-910F-D6B30363E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6628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                           </a:t>
            </a:r>
            <a:r>
              <a:rPr lang="zh-TW" altLang="en-US" sz="4000" dirty="0"/>
              <a:t>第五，應用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/>
              <a:t> </a:t>
            </a:r>
            <a:r>
              <a:rPr lang="zh-TW" altLang="en-US" sz="4000"/>
              <a:t>事奉</a:t>
            </a:r>
            <a:r>
              <a:rPr lang="zh-TW" altLang="en-US" sz="4000" dirty="0"/>
              <a:t>主耶穌，也是先要計算代價的：是主耶穌呼召你、讓你作事；用聖經教你作事；用他的榮耀和美德引導你作事？還是你自己按照老我的本性、一時的感動來事奉神？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798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995</Words>
  <Application>Microsoft Macintosh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Palatino Linotype</vt:lpstr>
      <vt:lpstr>Wingdings 2</vt:lpstr>
      <vt:lpstr>Presentation on brainstorming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為平安的社會環境禱告</dc:title>
  <dc:creator>Hannah</dc:creator>
  <cp:lastModifiedBy>Li .</cp:lastModifiedBy>
  <cp:revision>147</cp:revision>
  <dcterms:created xsi:type="dcterms:W3CDTF">2020-07-25T05:00:39Z</dcterms:created>
  <dcterms:modified xsi:type="dcterms:W3CDTF">2021-09-23T17:53:24Z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