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4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3/10/21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4307872"/>
            <a:ext cx="4606925" cy="257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73701"/>
            <a:ext cx="1097280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663" y="-294025"/>
            <a:ext cx="2808968" cy="156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7670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7670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3/10/21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3/10/21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876" y="5552493"/>
            <a:ext cx="2808968" cy="156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3/10/21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663" y="-294025"/>
            <a:ext cx="2808968" cy="156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710E-F887-DB49-858D-E43311BF7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35257-9D34-DA4E-A2BC-B1CD73ED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</a:t>
            </a:r>
            <a:r>
              <a:rPr lang="zh-TW" altLang="en-US" sz="4000" dirty="0"/>
              <a:t>講題：使人和睦、為義受逼迫之福</a:t>
            </a:r>
            <a:endParaRPr lang="en-US" sz="4000" dirty="0"/>
          </a:p>
          <a:p>
            <a:pPr marL="0" indent="0">
              <a:buNone/>
            </a:pPr>
            <a:r>
              <a:rPr lang="zh-TW" altLang="en-US" sz="4000" dirty="0"/>
              <a:t>            經文：馬太</a:t>
            </a:r>
            <a:r>
              <a:rPr lang="en-US" sz="4000" dirty="0"/>
              <a:t>5:1-12</a:t>
            </a:r>
            <a:r>
              <a:rPr lang="zh-TW" altLang="en-US" sz="4000" dirty="0"/>
              <a:t>；詩篇</a:t>
            </a:r>
            <a:r>
              <a:rPr lang="en-US" sz="4000" dirty="0"/>
              <a:t>34:1-3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094F-4254-C14C-8A35-53856B07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7935A-2DB5-1748-BEE3-DED6FA03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172"/>
            <a:ext cx="12192000" cy="65586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</a:t>
            </a:r>
            <a:r>
              <a:rPr lang="zh-TW" altLang="en-US" sz="4000" dirty="0"/>
              <a:t>第三，應用和討論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（</a:t>
            </a:r>
            <a:r>
              <a:rPr lang="en-US" sz="3200" dirty="0"/>
              <a:t>1</a:t>
            </a:r>
            <a:r>
              <a:rPr lang="zh-TW" altLang="en-US" sz="3200" dirty="0"/>
              <a:t>）在實際生活中，我們如何按照神兒女的身分和樣式，用自己活出來的新生命、用聖經的道理和知識，成為別人的幫助？對人最大的幫助，從與神和好、和睦的關係開始；在具體生活方面，也給別人具體的幫助，是他們與自己、與環境、與物質</a:t>
            </a:r>
            <a:r>
              <a:rPr lang="zh-TW" altLang="en-US" sz="3200"/>
              <a:t>和好、和睦。</a:t>
            </a:r>
            <a:r>
              <a:rPr lang="zh-TW" altLang="en-US" sz="3200" dirty="0"/>
              <a:t>對此，分享心得體會。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（</a:t>
            </a:r>
            <a:r>
              <a:rPr lang="en-US" sz="3200" dirty="0"/>
              <a:t>2</a:t>
            </a:r>
            <a:r>
              <a:rPr lang="zh-TW" altLang="en-US" sz="3200" dirty="0"/>
              <a:t>）當按照聖經世界觀生活時，一定會遇到世俗文化的挑戰：一夫一妻家庭結構，對兒女道德教育、如何積存財寶、持守政治立場等。在教會，我們也會有不同意見。我們如何理解“為了主耶穌而被誤解、被逼迫”？同時，在我們自以為“有理”的時候，如何以正確的方式對待別人。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1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1AB5F-D736-B245-97E3-308A6724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FF3B9-48BF-F34B-9423-1AF75DE6E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使人和睦的人有福了，因為他們必被稱為神的兒子。為義受逼迫的人有福了，因為天國是他們的。這是在現實生活中落差最大的兩個福分：神的兒子是最高的尊榮；而被逼迫卻是最痛苦的經歷。具有一切良善品格的神子耶穌被逼迫、被釘十字架，是解決世界一切罪惡的基礎。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2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C99AE-BB7D-9441-801F-7350826E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CDC7-27C1-BA48-ADDD-94204449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   </a:t>
            </a:r>
            <a:r>
              <a:rPr lang="zh-TW" altLang="en-US" sz="4300" dirty="0"/>
              <a:t>第一，使人和睦之福</a:t>
            </a:r>
            <a:endParaRPr lang="en-US" sz="4300" dirty="0"/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使人和睦建立在與神、與自己、與他人、與物質的關係上，更深的人際關係。神的兒子代表的，是以神的屬性和方法，進入、介入、並影響與其他群體的關係；使人與人的關係合乎神的心意、合乎神創造的秩序、合乎正確的人生目標。成為“使人和睦的人”，首先要與神有和睦、和好的關係，同時也要與自己有和睦、和平的關係。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（</a:t>
            </a:r>
            <a:r>
              <a:rPr lang="en-US" sz="3200" dirty="0"/>
              <a:t>1</a:t>
            </a:r>
            <a:r>
              <a:rPr lang="zh-TW" altLang="en-US" sz="3200" dirty="0"/>
              <a:t>）只有一同高舉主名的讚美，我們才有和睦的基礎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（</a:t>
            </a:r>
            <a:r>
              <a:rPr lang="en-US" sz="3200" dirty="0"/>
              <a:t>2</a:t>
            </a:r>
            <a:r>
              <a:rPr lang="zh-TW" altLang="en-US" sz="3200" dirty="0"/>
              <a:t>）只有一同仰望神的恩典，才能嚐到主恩滋味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（</a:t>
            </a:r>
            <a:r>
              <a:rPr lang="en-US" sz="3200" dirty="0"/>
              <a:t>3</a:t>
            </a:r>
            <a:r>
              <a:rPr lang="zh-TW" altLang="en-US" sz="3200" dirty="0"/>
              <a:t>）只有禁止舌頭不出惡言，才能說出使人和睦的恩言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0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9CE56-AD1F-224F-8D76-A3EA93E0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4425-C0F7-804F-9B3E-C967D6B5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2001" cy="66628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sz="4000" dirty="0"/>
              <a:t>（</a:t>
            </a:r>
            <a:r>
              <a:rPr lang="en-US" sz="4000" dirty="0"/>
              <a:t>1</a:t>
            </a:r>
            <a:r>
              <a:rPr lang="zh-TW" altLang="en-US" sz="4000" dirty="0"/>
              <a:t>）只有一同高舉主名的讚美，我們才有和睦的基礎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zh-TW" altLang="en-US" sz="3600" dirty="0"/>
              <a:t> 我要時時稱頌耶和華；讚美他的話必常在我口中。</a:t>
            </a:r>
            <a:endParaRPr lang="en-US" sz="3600" dirty="0"/>
          </a:p>
          <a:p>
            <a:pPr marL="0" indent="0">
              <a:buNone/>
            </a:pPr>
            <a:r>
              <a:rPr lang="zh-TW" altLang="en-US" sz="3600" dirty="0"/>
              <a:t> 我的心必因耶和華誇耀，謙卑人聽見，就要喜樂。</a:t>
            </a:r>
            <a:endParaRPr lang="en-US" sz="3600" dirty="0"/>
          </a:p>
          <a:p>
            <a:pPr marL="0" indent="0">
              <a:buNone/>
            </a:pPr>
            <a:r>
              <a:rPr lang="zh-TW" altLang="en-US" sz="3600" dirty="0"/>
              <a:t> 你們和我當稱耶和華為大，一同高舉祂的名。（</a:t>
            </a:r>
            <a:r>
              <a:rPr lang="en-US" sz="3600" dirty="0"/>
              <a:t>34:1-3</a:t>
            </a:r>
            <a:r>
              <a:rPr lang="zh-TW" altLang="en-US" sz="3600" dirty="0"/>
              <a:t>）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8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2F14-0E18-9D48-B699-B3821621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9997-70A9-D346-A36D-6D8E218F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059"/>
            <a:ext cx="12344400" cy="6584762"/>
          </a:xfrm>
        </p:spPr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sz="4000" dirty="0"/>
              <a:t>（</a:t>
            </a:r>
            <a:r>
              <a:rPr lang="en-US" sz="4000" dirty="0"/>
              <a:t>2</a:t>
            </a:r>
            <a:r>
              <a:rPr lang="zh-TW" altLang="en-US" sz="4000" dirty="0"/>
              <a:t>）只有一同仰望神的恩典，才能嚐到主恩滋味</a:t>
            </a:r>
            <a:endParaRPr lang="en-US" sz="40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凡仰望他的，便有榮光；他們的臉，必不蒙羞。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我這困苦人呼求，耶和華便垂聽，救我脫離一切患難。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你們要嚐嚐主恩的滋味，便知道他是美善，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投靠他的人有福了。（</a:t>
            </a:r>
            <a:r>
              <a:rPr lang="en-US" sz="3200" dirty="0"/>
              <a:t>34:5-8</a:t>
            </a:r>
            <a:r>
              <a:rPr lang="zh-TW" altLang="en-US" sz="3200" dirty="0"/>
              <a:t>）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2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5E6E2-BEDF-F744-9D05-F985ACB1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FB42F-A00B-A844-A2CA-A4DE28AE5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sz="3600" dirty="0"/>
              <a:t>（</a:t>
            </a:r>
            <a:r>
              <a:rPr lang="en-US" sz="3600" dirty="0"/>
              <a:t>3</a:t>
            </a:r>
            <a:r>
              <a:rPr lang="zh-TW" altLang="en-US" sz="3600" dirty="0"/>
              <a:t>）只有禁止舌頭不出惡言，才能說出使人和睦的恩言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sz="3200" dirty="0"/>
              <a:t>有何人喜好存活、愛慕長壽、得享美福，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就要禁止舌頭不出惡言，嘴唇不說詭詐的話。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要離惡行善，尋求和睦，一心追求。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耶和華的眼目，看顧義人；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 他的耳朵，聽他們的呼求。（</a:t>
            </a:r>
            <a:r>
              <a:rPr lang="en-US" sz="3200" dirty="0"/>
              <a:t>34:12-15</a:t>
            </a:r>
            <a:r>
              <a:rPr lang="zh-TW" altLang="en-US" sz="3200" dirty="0"/>
              <a:t>）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06945-D5DC-1545-BDB4-C4EB658E6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A7E1-F264-804E-8B69-DD15DC0C3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sz="4000" dirty="0"/>
              <a:t>                 第二，為義受逼迫之福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sz="3600" dirty="0"/>
              <a:t>八福中“義”字重複了兩遍。第四福：飢渴慕義的人有福了；第八福：為義受逼迫的人有福了。前四福突出我們和神的關係；後四福突出在恩典中和人的關係。前四福強調成為好樹，後四福突出結好果子。前四福表明神恩典在先，後四福顯明人的行為緊隨。只有飢渴尋求、得到了“神的義、並被神飽足”，才能為“義”被逼迫。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2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272B-17D3-974B-A60B-4B4E92A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96E0-03FF-604E-8C8F-40044F6FF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7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sz="3200" dirty="0"/>
              <a:t>為義受逼迫的人有福了，因為天國是他們的。人若因我辱罵你們、逼迫你們、捏造各樣壞話毀謗你們，你們就有福了。應當歡喜快樂，因為你們在天上的賞賜是大的。在你們以前的先知，人也是這樣逼迫他們。（</a:t>
            </a:r>
            <a:r>
              <a:rPr lang="en-US" sz="3200" dirty="0"/>
              <a:t>5: 10-12</a:t>
            </a:r>
            <a:r>
              <a:rPr lang="zh-TW" altLang="en-US" sz="3200" dirty="0"/>
              <a:t>）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八福中第八福的落差最大。如何看待“行了善”卻要被逼迫？首先，不能把一切負面的因素和災難，歸在“有福”的範圍。判定某件事情是否“有福”，不是從“遇到具體的事情”才開始。而是從“為誰、為什麼發生、結局如何”開始。主耶穌說：人若因我辱罵、逼迫、毀謗你們，應當歡喜快樂。離開“因為主耶穌的緣故”被逼迫，一切痛苦白白受。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C9AC-3191-A540-B316-56E7073C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C0CBA-F5EF-B54E-8BDB-DF3AD07C9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sz="4000" dirty="0"/>
              <a:t>當我們面對任何困難、困境、疾病、逼迫、毀謗和辱罵時，我們首先要思想：這是我犯罪帶來的結果？還是為了主的緣故？即使有些事情很難回答，比如，失去工作、失去健康、失去金錢、失去親人等，我們都可以問：主啊，我能不能通過這些負面的事情，將它們變成為你做見證？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4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1096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Palatino Linotype</vt:lpstr>
      <vt:lpstr>Wingdings 2</vt:lpstr>
      <vt:lpstr>Presentation on brainstorming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為平安的社會環境禱告</dc:title>
  <dc:creator>Hannah</dc:creator>
  <cp:lastModifiedBy>Li .</cp:lastModifiedBy>
  <cp:revision>122</cp:revision>
  <dcterms:created xsi:type="dcterms:W3CDTF">2020-07-25T05:00:39Z</dcterms:created>
  <dcterms:modified xsi:type="dcterms:W3CDTF">2021-03-10T18:38:20Z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