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5"/>
  </p:notesMasterIdLst>
  <p:sldIdLst>
    <p:sldId id="404" r:id="rId2"/>
    <p:sldId id="405" r:id="rId3"/>
    <p:sldId id="406" r:id="rId4"/>
    <p:sldId id="3874" r:id="rId5"/>
    <p:sldId id="3875" r:id="rId6"/>
    <p:sldId id="3915" r:id="rId7"/>
    <p:sldId id="3928" r:id="rId8"/>
    <p:sldId id="3930" r:id="rId9"/>
    <p:sldId id="3931" r:id="rId10"/>
    <p:sldId id="3929" r:id="rId11"/>
    <p:sldId id="3926" r:id="rId12"/>
    <p:sldId id="3927" r:id="rId13"/>
    <p:sldId id="392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571"/>
    <a:srgbClr val="3D5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94118"/>
  </p:normalViewPr>
  <p:slideViewPr>
    <p:cSldViewPr snapToGrid="0" showGuides="1">
      <p:cViewPr varScale="1">
        <p:scale>
          <a:sx n="60" d="100"/>
          <a:sy n="60" d="100"/>
        </p:scale>
        <p:origin x="620" y="-108"/>
      </p:cViewPr>
      <p:guideLst>
        <p:guide orient="horz" pos="220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1BBE7-F2D5-46B7-B638-70D1A5FAB0CB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BBD83-FF06-42C4-BFEF-F13CC70E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8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BBD83-FF06-42C4-BFEF-F13CC70EB4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6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5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18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9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51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6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牧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dirty="0"/>
              <a:t>牧禱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7136" y="2704664"/>
            <a:ext cx="10363200" cy="2216960"/>
          </a:xfrm>
        </p:spPr>
        <p:txBody>
          <a:bodyPr lIns="45720" rIns="45720" anchor="t"/>
          <a:lstStyle>
            <a:lvl1pPr marL="0" indent="0" algn="ctr" eaLnBrk="1" latinLnBrk="0" hangingPunct="1">
              <a:buNone/>
              <a:defRPr sz="320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/>
              <a:t>請輸入名字，例如 </a:t>
            </a:r>
            <a:r>
              <a:rPr kumimoji="0" lang="zh-CN" altLang="en-US" dirty="0"/>
              <a:t>辛立牧師，</a:t>
            </a:r>
            <a:r>
              <a:rPr kumimoji="0" lang="zh-TW" altLang="en-US" dirty="0"/>
              <a:t>唐聚泰長老</a:t>
            </a:r>
            <a:endParaRPr kumimoji="0" lang="en-US" dirty="0"/>
          </a:p>
          <a:p>
            <a:pPr lvl="0" eaLnBrk="1" latinLnBrk="0" hangingPunct="1"/>
            <a:r>
              <a:rPr kumimoji="0" lang="en-US" dirty="0"/>
              <a:t>Also please update the link to sermon by first click the cross, </a:t>
            </a:r>
          </a:p>
          <a:p>
            <a:pPr lvl="0" eaLnBrk="1" latinLnBrk="0" hangingPunct="1"/>
            <a:r>
              <a:rPr kumimoji="0" lang="en-US" dirty="0"/>
              <a:t>then select the insert-&gt;action</a:t>
            </a:r>
          </a:p>
        </p:txBody>
      </p:sp>
    </p:spTree>
    <p:extLst>
      <p:ext uri="{BB962C8B-B14F-4D97-AF65-F5344CB8AC3E}">
        <p14:creationId xmlns:p14="http://schemas.microsoft.com/office/powerpoint/2010/main" val="11458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8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8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6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4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BB17CDD-B960-4696-85A4-39080FFE0A4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740BAE2-26F2-449D-8C44-28770BAEB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11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85FD2B6-F8B4-48EF-A495-F16E0FA609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2138" y="4796699"/>
            <a:ext cx="11196083" cy="105687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主日敬拜</a:t>
            </a:r>
            <a:endParaRPr lang="en-US" altLang="zh-CN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zh-CN" alt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AA8EEA6-8C7C-BD33-9830-085CE239D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1" y="827174"/>
            <a:ext cx="9359599" cy="3682799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D0214-5D51-CBA3-D4BD-5FA2CC306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5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4CC8DB-A990-12D1-7ED2-B4B5CC25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01990-D0A0-211B-85E6-114F3064AAC3}"/>
              </a:ext>
            </a:extLst>
          </p:cNvPr>
          <p:cNvSpPr txBox="1"/>
          <p:nvPr/>
        </p:nvSpPr>
        <p:spPr>
          <a:xfrm>
            <a:off x="722485" y="91618"/>
            <a:ext cx="1101585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教會組織</a:t>
            </a:r>
            <a:r>
              <a:rPr lang="zh-TW" altLang="en-US" sz="60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秋季</a:t>
            </a:r>
            <a:r>
              <a:rPr lang="en-US" altLang="zh-TW" sz="55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Tijuana</a:t>
            </a:r>
            <a:r>
              <a:rPr lang="zh-TW" altLang="en-US" sz="60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週末短宣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TW" sz="5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Mexico Caravan Ministries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），時間為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9/22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週五傍晚至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9/24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週日早上。計劃為當地有需要的家庭搭建一個房間，詳情點擊</a:t>
            </a:r>
            <a:r>
              <a:rPr lang="en-US" altLang="zh-TW" sz="5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http://www.mexicocaravanministries.com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。報名截止日期為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7/23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TW" sz="6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4CC8DB-A990-12D1-7ED2-B4B5CC25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01990-D0A0-211B-85E6-114F3064AAC3}"/>
              </a:ext>
            </a:extLst>
          </p:cNvPr>
          <p:cNvSpPr txBox="1"/>
          <p:nvPr/>
        </p:nvSpPr>
        <p:spPr>
          <a:xfrm>
            <a:off x="792483" y="151179"/>
            <a:ext cx="1060703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今年教會暑期</a:t>
            </a:r>
            <a:r>
              <a:rPr lang="zh-TW" altLang="en-US" sz="60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兒童聖經營</a:t>
            </a:r>
            <a:r>
              <a:rPr lang="en-US" altLang="zh-TW" sz="60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(VBS)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將於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8/7-8/11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每日上午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9am-12pm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在教會舉行，招收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K-5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年級的兒童，有需要的家庭請留出時間參加，並邀請朋友鄰居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報名二維碼和海報請見附頁五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TW" sz="6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4CC8DB-A990-12D1-7ED2-B4B5CC25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01990-D0A0-211B-85E6-114F3064AAC3}"/>
              </a:ext>
            </a:extLst>
          </p:cNvPr>
          <p:cNvSpPr txBox="1"/>
          <p:nvPr/>
        </p:nvSpPr>
        <p:spPr>
          <a:xfrm>
            <a:off x="792483" y="682807"/>
            <a:ext cx="106070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6925" algn="just">
              <a:spcBef>
                <a:spcPts val="500"/>
              </a:spcBef>
            </a:pP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或向楊咏紅姐妹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(Yvonne)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報名。目前需要各方面的同工， 歡迎有感動的會衆積極報名。若需要了解更多詳情，請與周聰敏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(Karen)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執事聯係。</a:t>
            </a:r>
            <a:endParaRPr lang="en-US" altLang="zh-TW" sz="6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75EA3-E1D8-9B6F-83C3-CF6A367B1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25" y="127589"/>
            <a:ext cx="5024328" cy="669910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3060144-47D6-9DF4-283E-65D214E98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6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D0214-5D51-CBA3-D4BD-5FA2CC306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4CCAFD-E59A-9E74-63C9-931417D0FB70}"/>
              </a:ext>
            </a:extLst>
          </p:cNvPr>
          <p:cNvSpPr txBox="1">
            <a:spLocks/>
          </p:cNvSpPr>
          <p:nvPr/>
        </p:nvSpPr>
        <p:spPr>
          <a:xfrm>
            <a:off x="208545" y="434586"/>
            <a:ext cx="1037453" cy="58285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76200">
              <a:schemeClr val="tx2">
                <a:lumMod val="50000"/>
                <a:alpha val="42000"/>
              </a:schemeClr>
            </a:glow>
            <a:innerShdw blurRad="381000" dist="393700" dir="720000">
              <a:prstClr val="black">
                <a:alpha val="50000"/>
              </a:prstClr>
            </a:innerShd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0" rIns="0" bIns="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主日敬拜程序</a:t>
            </a:r>
            <a:r>
              <a:rPr lang="zh-TW" altLang="en-US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60F013-6875-8276-11FE-B44E9A6C4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107171"/>
              </p:ext>
            </p:extLst>
          </p:nvPr>
        </p:nvGraphicFramePr>
        <p:xfrm>
          <a:off x="1437385" y="320092"/>
          <a:ext cx="10407189" cy="621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427">
                  <a:extLst>
                    <a:ext uri="{9D8B030D-6E8A-4147-A177-3AD203B41FA5}">
                      <a16:colId xmlns:a16="http://schemas.microsoft.com/office/drawing/2014/main" val="1169507664"/>
                    </a:ext>
                  </a:extLst>
                </a:gridCol>
                <a:gridCol w="4774960">
                  <a:extLst>
                    <a:ext uri="{9D8B030D-6E8A-4147-A177-3AD203B41FA5}">
                      <a16:colId xmlns:a16="http://schemas.microsoft.com/office/drawing/2014/main" val="3776811602"/>
                    </a:ext>
                  </a:extLst>
                </a:gridCol>
                <a:gridCol w="2317802">
                  <a:extLst>
                    <a:ext uri="{9D8B030D-6E8A-4147-A177-3AD203B41FA5}">
                      <a16:colId xmlns:a16="http://schemas.microsoft.com/office/drawing/2014/main" val="3542788077"/>
                    </a:ext>
                  </a:extLst>
                </a:gridCol>
              </a:tblGrid>
              <a:tr h="652661">
                <a:tc>
                  <a:txBody>
                    <a:bodyPr/>
                    <a:lstStyle/>
                    <a:p>
                      <a:r>
                        <a:rPr lang="zh-CN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聚集頌讚來敬拜</a:t>
                      </a:r>
                      <a:endParaRPr lang="en-US" sz="32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宣召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頌讚小組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370499"/>
                  </a:ext>
                </a:extLst>
              </a:tr>
              <a:tr h="233200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詩歌頌讚</a:t>
                      </a:r>
                      <a:endParaRPr lang="en-US" altLang="zh-TW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諸天宣揚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每當我瞻仰祢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每天的禱告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頌讚小組及會眾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92540"/>
                  </a:ext>
                </a:extLst>
              </a:tr>
              <a:tr h="65574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禱告</a:t>
                      </a:r>
                      <a:endParaRPr lang="en-US" dirty="0">
                        <a:solidFill>
                          <a:schemeClr val="tx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劉育聖執事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18996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奉獻</a:t>
                      </a:r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/ </a:t>
                      </a: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默禱</a:t>
                      </a:r>
                      <a:endParaRPr lang="en-US" altLang="zh-TW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769867"/>
                  </a:ext>
                </a:extLst>
              </a:tr>
              <a:tr h="941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頌讀宣講來敬拜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牧禱</a:t>
                      </a:r>
                      <a:endParaRPr lang="en-US" altLang="zh-CN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證道 </a:t>
                      </a:r>
                      <a:r>
                        <a:rPr lang="zh-CN" altLang="en-US" sz="2400" b="0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</a:t>
                      </a:r>
                      <a:endParaRPr lang="en-US" altLang="zh-CN" sz="2400" b="0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pPr marL="744538" indent="-280988">
                        <a:lnSpc>
                          <a:spcPts val="35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b="0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「</a:t>
                      </a:r>
                      <a:r>
                        <a:rPr lang="zh-TW" altLang="en-US" sz="2400" b="0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與神摔跤的人</a:t>
                      </a:r>
                      <a:r>
                        <a:rPr lang="zh-CN" altLang="en-US" sz="2400" b="0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」</a:t>
                      </a:r>
                      <a:endParaRPr lang="en-US" sz="2400" b="0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pPr marL="0" indent="400050">
                        <a:lnSpc>
                          <a:spcPts val="3000"/>
                        </a:lnSpc>
                      </a:pPr>
                      <a:r>
                        <a:rPr lang="en-US" sz="2400" b="0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(</a:t>
                      </a:r>
                      <a:r>
                        <a:rPr lang="zh-TW" altLang="en-US" sz="2400" b="0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創世記</a:t>
                      </a:r>
                      <a:r>
                        <a:rPr lang="en-US" altLang="zh-TW" sz="2400" b="0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32:24-32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）</a:t>
                      </a:r>
                      <a:endParaRPr lang="en-US" altLang="zh-TW" sz="2400" b="0" kern="120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劉海燕傳道劉海燕傳道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8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48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D0214-5D51-CBA3-D4BD-5FA2CC306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4CCAFD-E59A-9E74-63C9-931417D0FB70}"/>
              </a:ext>
            </a:extLst>
          </p:cNvPr>
          <p:cNvSpPr txBox="1">
            <a:spLocks/>
          </p:cNvSpPr>
          <p:nvPr/>
        </p:nvSpPr>
        <p:spPr>
          <a:xfrm>
            <a:off x="208545" y="434586"/>
            <a:ext cx="1037453" cy="58285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76200">
              <a:schemeClr val="tx2">
                <a:lumMod val="50000"/>
                <a:alpha val="42000"/>
              </a:schemeClr>
            </a:glow>
            <a:innerShdw blurRad="381000" dist="393700" dir="720000">
              <a:prstClr val="black">
                <a:alpha val="50000"/>
              </a:prstClr>
            </a:innerShd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0" rIns="0" bIns="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主日敬拜程序</a:t>
            </a:r>
            <a:r>
              <a:rPr lang="zh-TW" altLang="en-US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6D1EA85-0A86-3F60-1BFB-958E944AE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72988"/>
              </p:ext>
            </p:extLst>
          </p:nvPr>
        </p:nvGraphicFramePr>
        <p:xfrm>
          <a:off x="1563813" y="194583"/>
          <a:ext cx="10419642" cy="40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15">
                  <a:extLst>
                    <a:ext uri="{9D8B030D-6E8A-4147-A177-3AD203B41FA5}">
                      <a16:colId xmlns:a16="http://schemas.microsoft.com/office/drawing/2014/main" val="1169507664"/>
                    </a:ext>
                  </a:extLst>
                </a:gridCol>
                <a:gridCol w="4308984">
                  <a:extLst>
                    <a:ext uri="{9D8B030D-6E8A-4147-A177-3AD203B41FA5}">
                      <a16:colId xmlns:a16="http://schemas.microsoft.com/office/drawing/2014/main" val="3776811602"/>
                    </a:ext>
                  </a:extLst>
                </a:gridCol>
                <a:gridCol w="2629143">
                  <a:extLst>
                    <a:ext uri="{9D8B030D-6E8A-4147-A177-3AD203B41FA5}">
                      <a16:colId xmlns:a16="http://schemas.microsoft.com/office/drawing/2014/main" val="3542788077"/>
                    </a:ext>
                  </a:extLst>
                </a:gridCol>
              </a:tblGrid>
              <a:tr h="13258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委身回應來敬拜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回應詩歌</a:t>
                      </a:r>
                      <a:endParaRPr lang="en-US" altLang="zh-TW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以色列的聖者</a:t>
                      </a:r>
                      <a:endParaRPr lang="en-US" altLang="zh-TW" sz="2400" b="0" kern="120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頌讚小組及會眾</a:t>
                      </a:r>
                      <a:endParaRPr lang="en-US" altLang="zh-TW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92540"/>
                  </a:ext>
                </a:extLst>
              </a:tr>
              <a:tr h="9356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祝禱宣揚來敬拜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歡迎及報告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劉育聖執事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566533"/>
                  </a:ext>
                </a:extLst>
              </a:tr>
              <a:tr h="125464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祝禱：</a:t>
                      </a:r>
                      <a:endParaRPr lang="en-US" altLang="zh-TW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三一頌</a:t>
                      </a:r>
                      <a:endParaRPr lang="en-US" altLang="zh-TW" sz="2400" b="0" kern="120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劉海燕傳道</a:t>
                      </a:r>
                      <a:endParaRPr lang="zh-TW" alt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35876"/>
                  </a:ext>
                </a:extLst>
              </a:tr>
              <a:tr h="54970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默禱 </a:t>
                      </a:r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/ </a:t>
                      </a:r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散會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1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4CC8DB-A990-12D1-7ED2-B4B5CC25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1A98EE-089E-FF2D-E51F-0D9EE0C6A3E2}"/>
              </a:ext>
            </a:extLst>
          </p:cNvPr>
          <p:cNvSpPr txBox="1"/>
          <p:nvPr/>
        </p:nvSpPr>
        <p:spPr>
          <a:xfrm>
            <a:off x="1119963" y="2497976"/>
            <a:ext cx="995207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歡迎新朋友</a:t>
            </a:r>
            <a:endParaRPr lang="en-US" altLang="zh-TW" sz="11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62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4CC8DB-A990-12D1-7ED2-B4B5CC25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113477-40BC-DCEC-53D7-148F95CFFBBC}"/>
              </a:ext>
            </a:extLst>
          </p:cNvPr>
          <p:cNvSpPr txBox="1"/>
          <p:nvPr/>
        </p:nvSpPr>
        <p:spPr>
          <a:xfrm>
            <a:off x="784530" y="1997839"/>
            <a:ext cx="106229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本週二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(7/18)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晚上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7:30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網路禱告會的主題為「敬拜的人生」，</a:t>
            </a: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由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林見興長老帶領</a:t>
            </a: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20136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316DF9-FF8D-425D-B831-A135CAF40D40}"/>
              </a:ext>
            </a:extLst>
          </p:cNvPr>
          <p:cNvSpPr txBox="1"/>
          <p:nvPr/>
        </p:nvSpPr>
        <p:spPr>
          <a:xfrm>
            <a:off x="559274" y="25234"/>
            <a:ext cx="10764399" cy="6889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just">
              <a:lnSpc>
                <a:spcPts val="6500"/>
              </a:lnSpc>
              <a:buFont typeface="Arial" panose="020B0604020202020204" pitchFamily="34" charset="0"/>
              <a:buChar char="•"/>
            </a:pPr>
            <a:r>
              <a:rPr lang="zh-TW" altLang="en-US" sz="60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成人主日學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下主日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(7/23)</a:t>
            </a:r>
          </a:p>
          <a:p>
            <a:pPr marL="862013" algn="just">
              <a:lnSpc>
                <a:spcPts val="6500"/>
              </a:lnSpc>
            </a:pP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信徒造就課程</a:t>
            </a:r>
            <a:r>
              <a:rPr lang="zh-TW" altLang="en-US" sz="60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“真理進階”班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第</a:t>
            </a: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十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課</a:t>
            </a: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的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内容為“基督的位格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下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” 。</a:t>
            </a:r>
            <a:endParaRPr lang="en-US" altLang="zh-TW" sz="6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indent="796925">
              <a:lnSpc>
                <a:spcPts val="6500"/>
              </a:lnSpc>
            </a:pP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時間：每主日上午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點半開始</a:t>
            </a:r>
            <a:endParaRPr lang="en-US" altLang="zh-TW" sz="6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indent="796925">
              <a:lnSpc>
                <a:spcPts val="6500"/>
              </a:lnSpc>
            </a:pP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地點</a:t>
            </a: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教會圖書館。</a:t>
            </a:r>
            <a:endParaRPr lang="en-US" altLang="zh-TW" sz="6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914400">
              <a:lnSpc>
                <a:spcPts val="6500"/>
              </a:lnSpc>
              <a:spcBef>
                <a:spcPts val="500"/>
              </a:spcBef>
            </a:pP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ZOOM:	858 105 9768</a:t>
            </a:r>
            <a:endParaRPr lang="en-US" altLang="zh-TW" sz="5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914400">
              <a:lnSpc>
                <a:spcPts val="6500"/>
              </a:lnSpc>
              <a:spcBef>
                <a:spcPts val="500"/>
              </a:spcBef>
            </a:pPr>
            <a: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PW:			</a:t>
            </a:r>
            <a:r>
              <a:rPr lang="en-US" altLang="zh-TW" sz="6000" dirty="0" err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hecsd</a:t>
            </a:r>
            <a:endParaRPr lang="en-US" altLang="zh-TW" sz="6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EDB9B2-F7FD-0A0E-C43E-71115999B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4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316DF9-FF8D-425D-B831-A135CAF40D40}"/>
              </a:ext>
            </a:extLst>
          </p:cNvPr>
          <p:cNvSpPr txBox="1"/>
          <p:nvPr/>
        </p:nvSpPr>
        <p:spPr>
          <a:xfrm>
            <a:off x="607474" y="229842"/>
            <a:ext cx="10977052" cy="6889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6925" algn="just">
              <a:lnSpc>
                <a:spcPts val="6500"/>
              </a:lnSpc>
            </a:pPr>
            <a:r>
              <a:rPr lang="zh-TW" altLang="en-US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TW" sz="56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《</a:t>
            </a:r>
            <a:r>
              <a:rPr lang="zh-TW" altLang="en-US" sz="56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聖經書卷</a:t>
            </a:r>
            <a:r>
              <a:rPr lang="en-US" altLang="zh-TW" sz="56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》</a:t>
            </a:r>
            <a:r>
              <a:rPr lang="zh-TW" altLang="en-US" sz="56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班</a:t>
            </a:r>
            <a:r>
              <a:rPr lang="zh-TW" altLang="en-US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en-US" altLang="zh-TW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《</a:t>
            </a:r>
            <a:r>
              <a:rPr lang="zh-TW" altLang="en-US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創世記</a:t>
            </a:r>
            <a:r>
              <a:rPr lang="en-US" altLang="zh-TW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》</a:t>
            </a:r>
            <a:r>
              <a:rPr lang="zh-TW" altLang="en-US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課程第</a:t>
            </a:r>
            <a:r>
              <a:rPr lang="zh-CN" altLang="en-US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十五</a:t>
            </a:r>
            <a:r>
              <a:rPr lang="zh-TW" altLang="en-US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課内容為“</a:t>
            </a:r>
            <a:r>
              <a:rPr lang="en-US" altLang="zh-TW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《</a:t>
            </a:r>
            <a:r>
              <a:rPr lang="zh-TW" altLang="en-US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創世記</a:t>
            </a:r>
            <a:r>
              <a:rPr lang="en-US" altLang="zh-TW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》34-36</a:t>
            </a:r>
            <a:r>
              <a:rPr lang="zh-TW" altLang="en-US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章 雅各的兒子們和以掃的後代”，由戚洪弟兄</a:t>
            </a:r>
            <a:r>
              <a:rPr lang="zh-CN" altLang="en-US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帶領</a:t>
            </a:r>
            <a:r>
              <a:rPr lang="zh-TW" altLang="en-US" sz="5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。</a:t>
            </a:r>
            <a:endParaRPr lang="en-US" altLang="zh-TW" sz="56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796925" algn="just">
              <a:lnSpc>
                <a:spcPts val="6000"/>
              </a:lnSpc>
            </a:pPr>
            <a:r>
              <a:rPr lang="zh-TW" altLang="en-US" sz="5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時間：每主日上午</a:t>
            </a:r>
            <a:r>
              <a:rPr lang="en-US" altLang="zh-TW" sz="5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TW" altLang="en-US" sz="5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點半開始</a:t>
            </a:r>
            <a:endParaRPr lang="en-US" altLang="zh-TW" sz="58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796925" algn="just">
              <a:lnSpc>
                <a:spcPts val="6000"/>
              </a:lnSpc>
            </a:pPr>
            <a:r>
              <a:rPr lang="zh-TW" altLang="en-US" sz="5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地點</a:t>
            </a:r>
            <a:r>
              <a:rPr lang="en-US" altLang="zh-TW" sz="5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:  202</a:t>
            </a:r>
            <a:r>
              <a:rPr lang="zh-TW" altLang="en-US" sz="5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教室</a:t>
            </a:r>
            <a:endParaRPr lang="en-US" altLang="zh-TW" sz="58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914400">
              <a:lnSpc>
                <a:spcPts val="6000"/>
              </a:lnSpc>
              <a:spcBef>
                <a:spcPts val="500"/>
              </a:spcBef>
            </a:pPr>
            <a:r>
              <a:rPr lang="en-US" altLang="zh-TW" sz="5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ZOOM:	858 205 9768</a:t>
            </a:r>
          </a:p>
          <a:p>
            <a:pPr marL="914400">
              <a:lnSpc>
                <a:spcPts val="6000"/>
              </a:lnSpc>
              <a:spcBef>
                <a:spcPts val="500"/>
              </a:spcBef>
            </a:pPr>
            <a:r>
              <a:rPr lang="en-US" altLang="zh-TW" sz="5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PW:			</a:t>
            </a:r>
            <a:r>
              <a:rPr lang="en-US" altLang="zh-TW" sz="5800" dirty="0" err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hecsd</a:t>
            </a:r>
            <a:endParaRPr lang="en-US" altLang="zh-TW" sz="58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6B96261-9EFA-E521-E7EE-7054CF45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1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4CC8DB-A990-12D1-7ED2-B4B5CC25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01990-D0A0-211B-85E6-114F3064AAC3}"/>
              </a:ext>
            </a:extLst>
          </p:cNvPr>
          <p:cNvSpPr txBox="1"/>
          <p:nvPr/>
        </p:nvSpPr>
        <p:spPr>
          <a:xfrm>
            <a:off x="795405" y="151179"/>
            <a:ext cx="1060119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教會將於近日開辦</a:t>
            </a:r>
            <a:r>
              <a:rPr lang="zh-TW" altLang="en-US" sz="60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會員班</a:t>
            </a:r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，歡迎有更多重生得救的弟兄姐妹一起來認識聖雅教會的歷史、信仰、組織、同工和章程。請願意成爲教會會員的弟兄姐妹向林見興長老報名。</a:t>
            </a:r>
            <a:endParaRPr lang="en-US" altLang="zh-TW" sz="6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4CC8DB-A990-12D1-7ED2-B4B5CC25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0" y="5715001"/>
            <a:ext cx="2672019" cy="1051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01990-D0A0-211B-85E6-114F3064AAC3}"/>
              </a:ext>
            </a:extLst>
          </p:cNvPr>
          <p:cNvSpPr txBox="1"/>
          <p:nvPr/>
        </p:nvSpPr>
        <p:spPr>
          <a:xfrm>
            <a:off x="795405" y="151179"/>
            <a:ext cx="1060119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本教會前會友吳萬俊</a:t>
            </a:r>
            <a:r>
              <a:rPr lang="en-US" altLang="zh-TW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(Robert) </a:t>
            </a:r>
            <a:r>
              <a:rPr lang="zh-TW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、鍾如蘭</a:t>
            </a:r>
            <a:r>
              <a:rPr lang="en-US" altLang="zh-TW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(Rebecca)</a:t>
            </a:r>
            <a:r>
              <a:rPr lang="zh-TW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夫婦將在</a:t>
            </a:r>
            <a:r>
              <a:rPr lang="en-US" altLang="zh-TW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7/28(</a:t>
            </a:r>
            <a:r>
              <a:rPr lang="zh-TW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週五</a:t>
            </a:r>
            <a:r>
              <a:rPr lang="en-US" altLang="zh-TW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晚上團契時間（</a:t>
            </a:r>
            <a:r>
              <a:rPr lang="en-US" altLang="zh-TW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8-9:30pm</a:t>
            </a:r>
            <a:r>
              <a:rPr lang="zh-TW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）在缐分享他們在臺灣的</a:t>
            </a:r>
            <a:r>
              <a:rPr lang="zh-TW" altLang="en-US" sz="5500" b="1" u="sng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傳福音事工</a:t>
            </a:r>
            <a:r>
              <a:rPr lang="zh-TW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。歡迎弟兄姊妹踴躍參加。</a:t>
            </a:r>
            <a:endParaRPr lang="en-US" altLang="zh-TW" sz="55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indent="862013" algn="just"/>
            <a:r>
              <a:rPr lang="en-US" altLang="zh-TW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ZOOM ID:858 001 9768</a:t>
            </a:r>
          </a:p>
          <a:p>
            <a:pPr indent="862013" algn="just"/>
            <a:r>
              <a:rPr lang="en-US" altLang="zh-TW" sz="55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PW: </a:t>
            </a:r>
            <a:r>
              <a:rPr lang="en-US" altLang="zh-TW" sz="5500" dirty="0" err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hecsd</a:t>
            </a:r>
            <a:endParaRPr lang="en-US" altLang="zh-TW" sz="55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49988</TotalTime>
  <Words>713</Words>
  <Application>Microsoft Office PowerPoint</Application>
  <PresentationFormat>Widescreen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DFKai-SB</vt:lpstr>
      <vt:lpstr>KaiTi</vt:lpstr>
      <vt:lpstr>Arial</vt:lpstr>
      <vt:lpstr>Calibri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Chien Lin</dc:creator>
  <cp:lastModifiedBy>HECSD Offic 2020</cp:lastModifiedBy>
  <cp:revision>446</cp:revision>
  <dcterms:created xsi:type="dcterms:W3CDTF">2022-01-05T18:06:32Z</dcterms:created>
  <dcterms:modified xsi:type="dcterms:W3CDTF">2023-07-16T00:41:02Z</dcterms:modified>
</cp:coreProperties>
</file>